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60" r:id="rId4"/>
    <p:sldId id="262" r:id="rId5"/>
    <p:sldId id="264" r:id="rId6"/>
    <p:sldId id="266" r:id="rId7"/>
    <p:sldId id="268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57" d="100"/>
          <a:sy n="57" d="100"/>
        </p:scale>
        <p:origin x="1016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 and houmous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Bowl of pappardelle pasta with parsley butter, roasted hazelnuts and shaved parmesan cheese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7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0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owl of salad with fried rice, boiled eggs and chopsticks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Bowl with salmon cakes, salad and houmous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Bowl of pappardelle pasta with parsley butter, roasted hazelnuts and shaved parmesan chees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owl of salad with fried rice, boiled eggs and chopsticks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NHS_TT_England_2024-25_funnel.png" descr="NHS_TT_England_2024-25_funne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All England Reliable recoveries.png" descr="All England Reliable recoveri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All England reliable change Top3Bott3.png" descr="All England reliable change Top3Bott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All England No change 24-5.png" descr="All England No change 24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Ethnic Inequality 24-25.png" descr="Ethnic Inequality 24-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Deprivation 24-5.png" descr="Deprivation 24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Cost per session.png" descr="Cost per sess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Custom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Helvetica Neue</vt:lpstr>
      <vt:lpstr>Helvetica Neue Medium</vt:lpstr>
      <vt:lpstr>21_BasicWhite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Paul Atkinson</cp:lastModifiedBy>
  <cp:revision>1</cp:revision>
  <dcterms:modified xsi:type="dcterms:W3CDTF">2026-10-12T07:36:49Z</dcterms:modified>
</cp:coreProperties>
</file>